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41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D3615-0C95-105C-15E3-5A9CF2ED2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CCB1DB-3D33-8627-BE46-7219C84AF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DB4849-608D-05B5-2CDD-ACF642CE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4B4BE5-512F-5AC8-31D3-12A52D18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A0BCD8-3C2D-0DB8-B7C8-8F41B6E7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7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242A7-A108-823F-3E9A-2B905C11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8E973E-D954-EFC9-87E1-1E894C09D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0B10A9-420A-0D33-A32D-F78D0A5A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A703F8-77D5-38F8-E873-58667CA6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043BE2-EBC3-36FF-A4E7-789A054A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21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91E0C7-AE2E-7052-CB8D-0D4A3CB4E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F4D772-88DC-7429-531E-FA6208930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113684-0430-F12B-E724-6B738159D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81217B-86C8-1305-5514-9EC0AD84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986B09-C879-1BD5-D4BE-6B75E1E9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57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9C024-F5AA-D00F-98D5-C9406156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CD15B-FE99-27D6-C7FF-477506E55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270575-15F5-036F-EBC9-961CA61A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EA2874-EB14-81E3-DC84-D0E465B8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28BFB2-785D-7627-1E3D-EA52A051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98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68D1CE-25A0-F596-6803-93E74F07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74DBF3-70A9-57C6-CF2B-95AF41344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F1D429-90E5-0002-10EB-04A9F4506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075ADC-C7B0-A7D9-CFB6-ADCE1D6A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4AE9FA-8EFB-9393-A049-338F73B8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80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B458D-D47B-F083-99BA-DFBD794B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E74B9D-1F6B-0CD1-A555-6E48C6A88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DC8E50-47BE-F50B-611D-33E4D4D0E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A033B2-98E2-C9E1-8ECF-0EAB44DC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201BF1-7554-8604-94DD-01AA6FD37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4DCE3-7EBB-C707-74C8-44E989DC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74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F9085-42D8-F95A-BDBF-CB8C782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1660A5-4730-0478-1767-046A75878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23BDD8-6D63-F55F-A404-74F74FA81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428BF65-1DFE-CD2E-7145-F41294D59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ADA9CC1-F1F6-ED42-3569-215F0DA59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B48C6C-E916-0EA8-9C14-28BCC5AE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832889-BFD8-2CDF-0CAA-23DE059C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218DFA-B549-323F-D8F1-808819B3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68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335F4-B960-ECE4-C97C-637CF8F7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FA7AC25-59A0-E16D-571C-64046F0B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B39EBBD-0CA7-F33A-63BE-09700309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B17F96-251A-E9E9-C943-FD985AE0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78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56D98E-1680-52B8-8E45-878BDC60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9FEF00C-E938-2902-A265-E7D55FBAB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51AA77-8061-AE0D-F7A7-12A8FE09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08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BAFDF-F0BF-A000-92B4-8AC391D8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F363CC-59EC-232F-BE29-5BEFA8F46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399810-16F4-0E50-636C-E7B3088EC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5C6D98-3593-07C0-86F9-043C1FA1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5914E9-33D2-73A7-CDC3-1BAD5B87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5945BA-87DF-5CDC-A27F-8440CD31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70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C62B7-496E-127F-3CC6-BF50AC28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849C55B-1CD1-6C74-89E3-C0EC59057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8F857B-D658-2772-22B5-D81EB5ACA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066460-2B1B-419E-C835-F2805448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4550DD-5F9F-C71F-5660-737DA752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4904BB-E803-2FCE-AD34-0BCA0343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0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3EF653F-AA7E-2E5F-DA67-6E5DAE53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920563-44C1-345E-D157-E2ED26CDD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BE4A48-C4C5-7ADE-13FA-E59DA87FE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138A36-BED2-45E1-B4D4-58BD0F9A8D71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052E30-9EF8-9939-D9EA-C54A9123F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053721-1159-F918-70AC-33F994755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59490B-7CEE-4C5E-8DB4-E4394D17E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20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ma montanha&#10;&#10;O conteúdo gerado por IA pode estar incorreto.">
            <a:extLst>
              <a:ext uri="{FF2B5EF4-FFF2-40B4-BE49-F238E27FC236}">
                <a16:creationId xmlns:a16="http://schemas.microsoft.com/office/drawing/2014/main" id="{9F249349-5B3F-0B79-805F-50AE70EC9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000E4619-A4C9-DFE8-47E1-618F13AA6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72" y="3476135"/>
            <a:ext cx="6328217" cy="2927167"/>
          </a:xfrm>
          <a:prstGeom prst="rect">
            <a:avLst/>
          </a:prstGeom>
        </p:spPr>
      </p:pic>
      <p:pic>
        <p:nvPicPr>
          <p:cNvPr id="13" name="Imagem 12" descr="Texto&#10;&#10;O conteúdo gerado por IA pode estar incorreto.">
            <a:extLst>
              <a:ext uri="{FF2B5EF4-FFF2-40B4-BE49-F238E27FC236}">
                <a16:creationId xmlns:a16="http://schemas.microsoft.com/office/drawing/2014/main" id="{C33EC0BE-F096-9B07-BE6C-CB14F7260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56" y="454698"/>
            <a:ext cx="5202620" cy="2869823"/>
          </a:xfrm>
          <a:prstGeom prst="rect">
            <a:avLst/>
          </a:prstGeom>
        </p:spPr>
      </p:pic>
      <p:pic>
        <p:nvPicPr>
          <p:cNvPr id="11" name="Imagem 10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BFBBF5FD-41F8-F302-21A8-3CDB323A4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84" y="681063"/>
            <a:ext cx="4485560" cy="2393416"/>
          </a:xfrm>
          <a:prstGeom prst="rect">
            <a:avLst/>
          </a:prstGeom>
        </p:spPr>
      </p:pic>
      <p:pic>
        <p:nvPicPr>
          <p:cNvPr id="15" name="Imagem 14" descr="Mulher com vestido branco&#10;&#10;O conteúdo gerado por IA pode estar incorreto.">
            <a:extLst>
              <a:ext uri="{FF2B5EF4-FFF2-40B4-BE49-F238E27FC236}">
                <a16:creationId xmlns:a16="http://schemas.microsoft.com/office/drawing/2014/main" id="{ACDCAADC-9B69-D71E-9FC9-34D1A8924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" y="636150"/>
            <a:ext cx="845600" cy="1080000"/>
          </a:xfrm>
          <a:prstGeom prst="rect">
            <a:avLst/>
          </a:prstGeom>
        </p:spPr>
      </p:pic>
      <p:pic>
        <p:nvPicPr>
          <p:cNvPr id="17" name="Imagem 16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39E1A551-FF17-D781-75F4-F00823F18B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92" y="636150"/>
            <a:ext cx="845600" cy="1080000"/>
          </a:xfrm>
          <a:prstGeom prst="rect">
            <a:avLst/>
          </a:prstGeom>
        </p:spPr>
      </p:pic>
      <p:pic>
        <p:nvPicPr>
          <p:cNvPr id="19" name="Imagem 18" descr="Pessoa de uniforme e chapéu&#10;&#10;O conteúdo gerado por IA pode estar incorreto.">
            <a:extLst>
              <a:ext uri="{FF2B5EF4-FFF2-40B4-BE49-F238E27FC236}">
                <a16:creationId xmlns:a16="http://schemas.microsoft.com/office/drawing/2014/main" id="{FE907078-38E4-3CD4-B06E-DBAAB481B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02" y="636150"/>
            <a:ext cx="845600" cy="1080000"/>
          </a:xfrm>
          <a:prstGeom prst="rect">
            <a:avLst/>
          </a:prstGeom>
        </p:spPr>
      </p:pic>
      <p:pic>
        <p:nvPicPr>
          <p:cNvPr id="21" name="Imagem 20" descr="Imagem em preto e branco de pessoa com chapéu na cabeça&#10;&#10;O conteúdo gerado por IA pode estar incorreto.">
            <a:extLst>
              <a:ext uri="{FF2B5EF4-FFF2-40B4-BE49-F238E27FC236}">
                <a16:creationId xmlns:a16="http://schemas.microsoft.com/office/drawing/2014/main" id="{C4992926-A0D4-6868-76E6-1060A1A078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12" y="650246"/>
            <a:ext cx="845600" cy="1080000"/>
          </a:xfrm>
          <a:prstGeom prst="rect">
            <a:avLst/>
          </a:prstGeom>
        </p:spPr>
      </p:pic>
      <p:pic>
        <p:nvPicPr>
          <p:cNvPr id="23" name="Imagem 22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E2AD5157-9E29-A89E-1267-E169D757F8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2" y="657211"/>
            <a:ext cx="845600" cy="1080000"/>
          </a:xfrm>
          <a:prstGeom prst="rect">
            <a:avLst/>
          </a:prstGeom>
        </p:spPr>
      </p:pic>
      <p:pic>
        <p:nvPicPr>
          <p:cNvPr id="25" name="Imagem 24" descr="Imagem em preto e branco de pessoa olhando para a câmera&#10;&#10;O conteúdo gerado por IA pode estar incorreto.">
            <a:extLst>
              <a:ext uri="{FF2B5EF4-FFF2-40B4-BE49-F238E27FC236}">
                <a16:creationId xmlns:a16="http://schemas.microsoft.com/office/drawing/2014/main" id="{41DABF11-C9C9-A1D8-ED9E-8C49E4F72E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32" y="657211"/>
            <a:ext cx="845600" cy="1080000"/>
          </a:xfrm>
          <a:prstGeom prst="rect">
            <a:avLst/>
          </a:prstGeom>
        </p:spPr>
      </p:pic>
      <p:pic>
        <p:nvPicPr>
          <p:cNvPr id="27" name="Imagem 26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A137A1AD-8D37-06B8-3693-6ECEA151CE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882" y="1877771"/>
            <a:ext cx="4766440" cy="4766440"/>
          </a:xfrm>
          <a:prstGeom prst="rect">
            <a:avLst/>
          </a:prstGeom>
        </p:spPr>
      </p:pic>
      <p:pic>
        <p:nvPicPr>
          <p:cNvPr id="29" name="Imagem 28" descr="Uma imagem contendo verde, frente, mesa, computador&#10;&#10;O conteúdo gerado por IA pode estar incorreto.">
            <a:extLst>
              <a:ext uri="{FF2B5EF4-FFF2-40B4-BE49-F238E27FC236}">
                <a16:creationId xmlns:a16="http://schemas.microsoft.com/office/drawing/2014/main" id="{BFEACF63-6762-2A63-7634-D3CF43CCC9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52" y="388620"/>
            <a:ext cx="1350445" cy="1501140"/>
          </a:xfrm>
          <a:prstGeom prst="rect">
            <a:avLst/>
          </a:prstGeom>
        </p:spPr>
      </p:pic>
      <p:pic>
        <p:nvPicPr>
          <p:cNvPr id="7" name="Imagem 6" descr="Uma imagem contendo verde, mesa, cerca, alto&#10;&#10;O conteúdo gerado por IA pode estar incorreto.">
            <a:extLst>
              <a:ext uri="{FF2B5EF4-FFF2-40B4-BE49-F238E27FC236}">
                <a16:creationId xmlns:a16="http://schemas.microsoft.com/office/drawing/2014/main" id="{5A78D965-C2FC-54A9-0E25-D52330DF3F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2192002" cy="68579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5825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4B9C-B68A-D11E-478C-B34F2E75E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ma montanha&#10;&#10;O conteúdo gerado por IA pode estar incorreto.">
            <a:extLst>
              <a:ext uri="{FF2B5EF4-FFF2-40B4-BE49-F238E27FC236}">
                <a16:creationId xmlns:a16="http://schemas.microsoft.com/office/drawing/2014/main" id="{D3226727-330B-C28B-65E9-3C759C765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m 26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5825BEE-6655-6AED-5790-DF92B59B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2" y="384632"/>
            <a:ext cx="4766440" cy="4766440"/>
          </a:xfrm>
          <a:prstGeom prst="rect">
            <a:avLst/>
          </a:prstGeom>
        </p:spPr>
      </p:pic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00986F53-92FE-B5E6-A3C7-760574F3C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59" y="454697"/>
            <a:ext cx="6328217" cy="2927167"/>
          </a:xfrm>
          <a:prstGeom prst="rect">
            <a:avLst/>
          </a:prstGeom>
        </p:spPr>
      </p:pic>
      <p:pic>
        <p:nvPicPr>
          <p:cNvPr id="13" name="Imagem 12" descr="Texto&#10;&#10;O conteúdo gerado por IA pode estar incorreto.">
            <a:extLst>
              <a:ext uri="{FF2B5EF4-FFF2-40B4-BE49-F238E27FC236}">
                <a16:creationId xmlns:a16="http://schemas.microsoft.com/office/drawing/2014/main" id="{9AE0A275-4764-8B72-977E-B354FF1CC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56" y="3429000"/>
            <a:ext cx="5202620" cy="2869823"/>
          </a:xfrm>
          <a:prstGeom prst="rect">
            <a:avLst/>
          </a:prstGeom>
        </p:spPr>
      </p:pic>
      <p:pic>
        <p:nvPicPr>
          <p:cNvPr id="11" name="Imagem 10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1EB697D2-CB41-1212-640F-CE0CDCACE3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84" y="3655365"/>
            <a:ext cx="4485560" cy="2393416"/>
          </a:xfrm>
          <a:prstGeom prst="rect">
            <a:avLst/>
          </a:prstGeom>
        </p:spPr>
      </p:pic>
      <p:pic>
        <p:nvPicPr>
          <p:cNvPr id="15" name="Imagem 14" descr="Mulher com vestido branco&#10;&#10;O conteúdo gerado por IA pode estar incorreto.">
            <a:extLst>
              <a:ext uri="{FF2B5EF4-FFF2-40B4-BE49-F238E27FC236}">
                <a16:creationId xmlns:a16="http://schemas.microsoft.com/office/drawing/2014/main" id="{628C63D0-4B75-B2E8-9AFD-67913A0DDA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" y="5069261"/>
            <a:ext cx="845600" cy="1080000"/>
          </a:xfrm>
          <a:prstGeom prst="rect">
            <a:avLst/>
          </a:prstGeom>
        </p:spPr>
      </p:pic>
      <p:pic>
        <p:nvPicPr>
          <p:cNvPr id="17" name="Imagem 16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08AF0D44-F41D-BBA9-C822-D783CA8922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92" y="5069261"/>
            <a:ext cx="845600" cy="1080000"/>
          </a:xfrm>
          <a:prstGeom prst="rect">
            <a:avLst/>
          </a:prstGeom>
        </p:spPr>
      </p:pic>
      <p:pic>
        <p:nvPicPr>
          <p:cNvPr id="19" name="Imagem 18" descr="Pessoa de uniforme e chapéu&#10;&#10;O conteúdo gerado por IA pode estar incorreto.">
            <a:extLst>
              <a:ext uri="{FF2B5EF4-FFF2-40B4-BE49-F238E27FC236}">
                <a16:creationId xmlns:a16="http://schemas.microsoft.com/office/drawing/2014/main" id="{FF60D035-5CB4-4706-82C6-F0EE7BF16C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02" y="5069261"/>
            <a:ext cx="845600" cy="1080000"/>
          </a:xfrm>
          <a:prstGeom prst="rect">
            <a:avLst/>
          </a:prstGeom>
        </p:spPr>
      </p:pic>
      <p:pic>
        <p:nvPicPr>
          <p:cNvPr id="21" name="Imagem 20" descr="Imagem em preto e branco de pessoa com chapéu na cabeça&#10;&#10;O conteúdo gerado por IA pode estar incorreto.">
            <a:extLst>
              <a:ext uri="{FF2B5EF4-FFF2-40B4-BE49-F238E27FC236}">
                <a16:creationId xmlns:a16="http://schemas.microsoft.com/office/drawing/2014/main" id="{BFD19CB7-9209-DADB-AFF9-0E9318E287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12" y="5083357"/>
            <a:ext cx="845600" cy="1080000"/>
          </a:xfrm>
          <a:prstGeom prst="rect">
            <a:avLst/>
          </a:prstGeom>
        </p:spPr>
      </p:pic>
      <p:pic>
        <p:nvPicPr>
          <p:cNvPr id="23" name="Imagem 22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C23B8D5E-7518-72BF-D9C5-07BC80D56E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2" y="5090322"/>
            <a:ext cx="845600" cy="1080000"/>
          </a:xfrm>
          <a:prstGeom prst="rect">
            <a:avLst/>
          </a:prstGeom>
        </p:spPr>
      </p:pic>
      <p:pic>
        <p:nvPicPr>
          <p:cNvPr id="25" name="Imagem 24" descr="Imagem em preto e branco de pessoa olhando para a câmera&#10;&#10;O conteúdo gerado por IA pode estar incorreto.">
            <a:extLst>
              <a:ext uri="{FF2B5EF4-FFF2-40B4-BE49-F238E27FC236}">
                <a16:creationId xmlns:a16="http://schemas.microsoft.com/office/drawing/2014/main" id="{ED754924-37AD-2F54-B06F-AF28EC1C21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32" y="5090322"/>
            <a:ext cx="845600" cy="1080000"/>
          </a:xfrm>
          <a:prstGeom prst="rect">
            <a:avLst/>
          </a:prstGeom>
        </p:spPr>
      </p:pic>
      <p:pic>
        <p:nvPicPr>
          <p:cNvPr id="29" name="Imagem 28" descr="Uma imagem contendo verde, frente, mesa, computador&#10;&#10;O conteúdo gerado por IA pode estar incorreto.">
            <a:extLst>
              <a:ext uri="{FF2B5EF4-FFF2-40B4-BE49-F238E27FC236}">
                <a16:creationId xmlns:a16="http://schemas.microsoft.com/office/drawing/2014/main" id="{EF0AA26F-F88F-6EBB-F5C6-E4EF0FECFB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52" y="4821731"/>
            <a:ext cx="1350445" cy="1501140"/>
          </a:xfrm>
          <a:prstGeom prst="rect">
            <a:avLst/>
          </a:prstGeom>
        </p:spPr>
      </p:pic>
      <p:pic>
        <p:nvPicPr>
          <p:cNvPr id="7" name="Imagem 6" descr="Uma imagem contendo verde, mesa, cerca, alto&#10;&#10;O conteúdo gerado por IA pode estar incorreto.">
            <a:extLst>
              <a:ext uri="{FF2B5EF4-FFF2-40B4-BE49-F238E27FC236}">
                <a16:creationId xmlns:a16="http://schemas.microsoft.com/office/drawing/2014/main" id="{DF951995-C00A-3AA0-D560-FE93CD5891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" y="1"/>
            <a:ext cx="12192002" cy="68579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26131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anco, foto, frente, olhando&#10;&#10;O conteúdo gerado por IA pode estar incorreto.">
            <a:extLst>
              <a:ext uri="{FF2B5EF4-FFF2-40B4-BE49-F238E27FC236}">
                <a16:creationId xmlns:a16="http://schemas.microsoft.com/office/drawing/2014/main" id="{A98137E0-1610-FBB2-1578-EB362CBFC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Mulher com vestido verde&#10;&#10;O conteúdo gerado por IA pode estar incorreto.">
            <a:extLst>
              <a:ext uri="{FF2B5EF4-FFF2-40B4-BE49-F238E27FC236}">
                <a16:creationId xmlns:a16="http://schemas.microsoft.com/office/drawing/2014/main" id="{9FA33301-94F5-81B5-4833-671C69845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932" y="914399"/>
            <a:ext cx="5793129" cy="57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1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anco, foto, edifício, frente&#10;&#10;O conteúdo gerado por IA pode estar incorreto.">
            <a:extLst>
              <a:ext uri="{FF2B5EF4-FFF2-40B4-BE49-F238E27FC236}">
                <a16:creationId xmlns:a16="http://schemas.microsoft.com/office/drawing/2014/main" id="{5BEE50FD-F7EF-58E2-DF9D-2C6807647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Pessoa com capacete e taco de beisebol na mão&#10;&#10;O conteúdo gerado por IA pode estar incorreto.">
            <a:extLst>
              <a:ext uri="{FF2B5EF4-FFF2-40B4-BE49-F238E27FC236}">
                <a16:creationId xmlns:a16="http://schemas.microsoft.com/office/drawing/2014/main" id="{088E6776-5AE0-2CAC-75B0-CE4E647BC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28" y="694481"/>
            <a:ext cx="6163519" cy="61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7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banco, edifício, foto, frente&#10;&#10;O conteúdo gerado por IA pode estar incorreto.">
            <a:extLst>
              <a:ext uri="{FF2B5EF4-FFF2-40B4-BE49-F238E27FC236}">
                <a16:creationId xmlns:a16="http://schemas.microsoft.com/office/drawing/2014/main" id="{CF5E2CBA-4AE0-B3D9-8B61-6F0BE0C3C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Mulher com vestido de noiva&#10;&#10;O conteúdo gerado por IA pode estar incorreto.">
            <a:extLst>
              <a:ext uri="{FF2B5EF4-FFF2-40B4-BE49-F238E27FC236}">
                <a16:creationId xmlns:a16="http://schemas.microsoft.com/office/drawing/2014/main" id="{FEE01269-A467-434B-62DD-EF193322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44" y="208344"/>
            <a:ext cx="6649656" cy="66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82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RAPHAEL PEDRETTI DA SILVA</dc:creator>
  <cp:lastModifiedBy>RAPHAEL PEDRETTI DA SILVA</cp:lastModifiedBy>
  <cp:revision>1</cp:revision>
  <dcterms:created xsi:type="dcterms:W3CDTF">2025-07-15T18:47:08Z</dcterms:created>
  <dcterms:modified xsi:type="dcterms:W3CDTF">2025-07-15T19:09:34Z</dcterms:modified>
</cp:coreProperties>
</file>